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307" r:id="rId11"/>
    <p:sldId id="303" r:id="rId12"/>
    <p:sldId id="304" r:id="rId13"/>
    <p:sldId id="306" r:id="rId14"/>
    <p:sldId id="305" r:id="rId15"/>
    <p:sldId id="310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466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3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3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36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4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07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0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81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4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4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80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35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2A755-EF99-4EEC-8CAE-DFF33F0B60B0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EEA6E-CB48-4EEC-9887-C58634ADA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96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microsoft.com/office/2007/relationships/hdphoto" Target="../media/hdphoto3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980728"/>
            <a:ext cx="5256584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Приветствуем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воинов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Кантемировской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дивизии!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3809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4659707" y="3673754"/>
            <a:ext cx="4236132" cy="2701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73754"/>
            <a:ext cx="4232412" cy="2714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06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Встреча гостей из Кантемировской дивизии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2012 г.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344816" cy="5508612"/>
          </a:xfrm>
        </p:spPr>
      </p:pic>
    </p:spTree>
    <p:extLst>
      <p:ext uri="{BB962C8B-B14F-4D97-AF65-F5344CB8AC3E}">
        <p14:creationId xmlns:p14="http://schemas.microsoft.com/office/powerpoint/2010/main" val="77030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2106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224875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6112"/>
            <a:ext cx="8496944" cy="6372708"/>
          </a:xfrm>
        </p:spPr>
      </p:pic>
    </p:spTree>
    <p:extLst>
      <p:ext uri="{BB962C8B-B14F-4D97-AF65-F5344CB8AC3E}">
        <p14:creationId xmlns:p14="http://schemas.microsoft.com/office/powerpoint/2010/main" val="163585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275906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810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184509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" y="0"/>
            <a:ext cx="3600400" cy="392770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099792" y="116632"/>
            <a:ext cx="6044208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Дважды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кантемировцы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3240360" cy="2905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12580"/>
            <a:ext cx="54006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4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Arial Black" pitchFamily="34" charset="0"/>
              </a:rPr>
              <a:t>Нагулин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 Анатолий Николаевич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6424426" cy="46699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1982215" cy="26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" y="836712"/>
            <a:ext cx="9230208" cy="5472608"/>
          </a:xfrm>
        </p:spPr>
      </p:pic>
    </p:spTree>
    <p:extLst>
      <p:ext uri="{BB962C8B-B14F-4D97-AF65-F5344CB8AC3E}">
        <p14:creationId xmlns:p14="http://schemas.microsoft.com/office/powerpoint/2010/main" val="122020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252520" cy="6458804"/>
          </a:xfrm>
        </p:spPr>
      </p:pic>
    </p:spTree>
    <p:extLst>
      <p:ext uri="{BB962C8B-B14F-4D97-AF65-F5344CB8AC3E}">
        <p14:creationId xmlns:p14="http://schemas.microsoft.com/office/powerpoint/2010/main" val="108470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22"/>
            <a:ext cx="9144000" cy="6856900"/>
          </a:xfrm>
        </p:spPr>
      </p:pic>
    </p:spTree>
    <p:extLst>
      <p:ext uri="{BB962C8B-B14F-4D97-AF65-F5344CB8AC3E}">
        <p14:creationId xmlns:p14="http://schemas.microsoft.com/office/powerpoint/2010/main" val="185685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8464" cy="6552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1185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99982"/>
            <a:ext cx="2848614" cy="44159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836712"/>
            <a:ext cx="2663952" cy="37216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04864"/>
            <a:ext cx="2819400" cy="44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6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38336" cy="6575378"/>
          </a:xfrm>
        </p:spPr>
      </p:pic>
    </p:spTree>
    <p:extLst>
      <p:ext uri="{BB962C8B-B14F-4D97-AF65-F5344CB8AC3E}">
        <p14:creationId xmlns:p14="http://schemas.microsoft.com/office/powerpoint/2010/main" val="337884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Arial Black" pitchFamily="34" charset="0"/>
              </a:rPr>
              <a:t>Безинский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 Анатолий Павлович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44933"/>
            <a:ext cx="4896544" cy="63130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" y="3573016"/>
            <a:ext cx="2381249" cy="3167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6" y="3725416"/>
            <a:ext cx="2381249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6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917"/>
            <a:ext cx="4136589" cy="69744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8640"/>
            <a:ext cx="4785270" cy="62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883"/>
            <a:ext cx="8645655" cy="6834117"/>
          </a:xfrm>
        </p:spPr>
      </p:pic>
    </p:spTree>
    <p:extLst>
      <p:ext uri="{BB962C8B-B14F-4D97-AF65-F5344CB8AC3E}">
        <p14:creationId xmlns:p14="http://schemas.microsoft.com/office/powerpoint/2010/main" val="353711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286745" cy="6839597"/>
          </a:xfrm>
        </p:spPr>
      </p:pic>
    </p:spTree>
    <p:extLst>
      <p:ext uri="{BB962C8B-B14F-4D97-AF65-F5344CB8AC3E}">
        <p14:creationId xmlns:p14="http://schemas.microsoft.com/office/powerpoint/2010/main" val="228243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61301"/>
            <a:ext cx="5400600" cy="6919301"/>
          </a:xfrm>
        </p:spPr>
      </p:pic>
    </p:spTree>
    <p:extLst>
      <p:ext uri="{BB962C8B-B14F-4D97-AF65-F5344CB8AC3E}">
        <p14:creationId xmlns:p14="http://schemas.microsoft.com/office/powerpoint/2010/main" val="303190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Романенко Николай Владимирович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3888433" cy="5099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2218825" cy="29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9" y="692697"/>
            <a:ext cx="4640550" cy="6165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6405"/>
            <a:ext cx="4771508" cy="67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9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5888"/>
          <a:stretch/>
        </p:blipFill>
        <p:spPr>
          <a:xfrm rot="5400000">
            <a:off x="1091347" y="-1196288"/>
            <a:ext cx="6933954" cy="917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119" cy="6858000"/>
          </a:xfrm>
        </p:spPr>
      </p:pic>
    </p:spTree>
    <p:extLst>
      <p:ext uri="{BB962C8B-B14F-4D97-AF65-F5344CB8AC3E}">
        <p14:creationId xmlns:p14="http://schemas.microsoft.com/office/powerpoint/2010/main" val="334317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5534"/>
          <a:stretch/>
        </p:blipFill>
        <p:spPr>
          <a:xfrm>
            <a:off x="107504" y="572989"/>
            <a:ext cx="9036496" cy="6152427"/>
          </a:xfrm>
        </p:spPr>
      </p:pic>
    </p:spTree>
    <p:extLst>
      <p:ext uri="{BB962C8B-B14F-4D97-AF65-F5344CB8AC3E}">
        <p14:creationId xmlns:p14="http://schemas.microsoft.com/office/powerpoint/2010/main" val="87012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5783"/>
          <a:stretch/>
        </p:blipFill>
        <p:spPr>
          <a:xfrm>
            <a:off x="0" y="184237"/>
            <a:ext cx="9144000" cy="6499275"/>
          </a:xfrm>
        </p:spPr>
      </p:pic>
    </p:spTree>
    <p:extLst>
      <p:ext uri="{BB962C8B-B14F-4D97-AF65-F5344CB8AC3E}">
        <p14:creationId xmlns:p14="http://schemas.microsoft.com/office/powerpoint/2010/main" val="176066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3058"/>
          <a:stretch/>
        </p:blipFill>
        <p:spPr>
          <a:xfrm>
            <a:off x="179512" y="124977"/>
            <a:ext cx="8856984" cy="6528431"/>
          </a:xfrm>
        </p:spPr>
      </p:pic>
    </p:spTree>
    <p:extLst>
      <p:ext uri="{BB962C8B-B14F-4D97-AF65-F5344CB8AC3E}">
        <p14:creationId xmlns:p14="http://schemas.microsoft.com/office/powerpoint/2010/main" val="289333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Волков Николай Викторович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6696744" cy="4860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" y="4005063"/>
            <a:ext cx="2020978" cy="26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064896" cy="5796644"/>
          </a:xfrm>
        </p:spPr>
      </p:pic>
    </p:spTree>
    <p:extLst>
      <p:ext uri="{BB962C8B-B14F-4D97-AF65-F5344CB8AC3E}">
        <p14:creationId xmlns:p14="http://schemas.microsoft.com/office/powerpoint/2010/main" val="361000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62176" cy="6480458"/>
          </a:xfrm>
        </p:spPr>
      </p:pic>
    </p:spTree>
    <p:extLst>
      <p:ext uri="{BB962C8B-B14F-4D97-AF65-F5344CB8AC3E}">
        <p14:creationId xmlns:p14="http://schemas.microsoft.com/office/powerpoint/2010/main" val="30213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64524" cy="6408712"/>
          </a:xfrm>
        </p:spPr>
      </p:pic>
    </p:spTree>
    <p:extLst>
      <p:ext uri="{BB962C8B-B14F-4D97-AF65-F5344CB8AC3E}">
        <p14:creationId xmlns:p14="http://schemas.microsoft.com/office/powerpoint/2010/main" val="166277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Какалов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Виталий Петрович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76136"/>
            <a:ext cx="4549607" cy="5561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" y="3857014"/>
            <a:ext cx="2231725" cy="29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552196" cy="64118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70" y="404664"/>
            <a:ext cx="4036207" cy="61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1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05064"/>
            <a:ext cx="6824472" cy="2487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2191"/>
            <a:ext cx="4392488" cy="34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0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420" cy="6858000"/>
          </a:xfrm>
        </p:spPr>
      </p:pic>
    </p:spTree>
    <p:extLst>
      <p:ext uri="{BB962C8B-B14F-4D97-AF65-F5344CB8AC3E}">
        <p14:creationId xmlns:p14="http://schemas.microsoft.com/office/powerpoint/2010/main" val="72576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798850" cy="354065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5246498" cy="37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3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Низамов Николай </a:t>
            </a:r>
            <a:r>
              <a:rPr lang="ru-RU" sz="3600" b="1" dirty="0" err="1" smtClean="0">
                <a:solidFill>
                  <a:srgbClr val="FF0000"/>
                </a:solidFill>
                <a:latin typeface="Arial Black" pitchFamily="34" charset="0"/>
              </a:rPr>
              <a:t>Валиевич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68760"/>
            <a:ext cx="3744416" cy="543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2327108" cy="30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2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843643" cy="6087576"/>
          </a:xfrm>
        </p:spPr>
      </p:pic>
    </p:spTree>
    <p:extLst>
      <p:ext uri="{BB962C8B-B14F-4D97-AF65-F5344CB8AC3E}">
        <p14:creationId xmlns:p14="http://schemas.microsoft.com/office/powerpoint/2010/main" val="187755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825702" cy="6178632"/>
          </a:xfrm>
        </p:spPr>
      </p:pic>
    </p:spTree>
    <p:extLst>
      <p:ext uri="{BB962C8B-B14F-4D97-AF65-F5344CB8AC3E}">
        <p14:creationId xmlns:p14="http://schemas.microsoft.com/office/powerpoint/2010/main" val="352671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669"/>
            <a:ext cx="8496944" cy="6382291"/>
          </a:xfrm>
        </p:spPr>
      </p:pic>
    </p:spTree>
    <p:extLst>
      <p:ext uri="{BB962C8B-B14F-4D97-AF65-F5344CB8AC3E}">
        <p14:creationId xmlns:p14="http://schemas.microsoft.com/office/powerpoint/2010/main" val="133215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8358"/>
            <a:ext cx="8424936" cy="6271618"/>
          </a:xfrm>
        </p:spPr>
      </p:pic>
    </p:spTree>
    <p:extLst>
      <p:ext uri="{BB962C8B-B14F-4D97-AF65-F5344CB8AC3E}">
        <p14:creationId xmlns:p14="http://schemas.microsoft.com/office/powerpoint/2010/main" val="83903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2367"/>
            <a:ext cx="8640960" cy="6489721"/>
          </a:xfrm>
        </p:spPr>
      </p:pic>
    </p:spTree>
    <p:extLst>
      <p:ext uri="{BB962C8B-B14F-4D97-AF65-F5344CB8AC3E}">
        <p14:creationId xmlns:p14="http://schemas.microsoft.com/office/powerpoint/2010/main" val="14166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Ляшенко Александр Павлович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528392" cy="4884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2381249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0892"/>
            <a:ext cx="8352928" cy="5941708"/>
          </a:xfrm>
        </p:spPr>
      </p:pic>
    </p:spTree>
    <p:extLst>
      <p:ext uri="{BB962C8B-B14F-4D97-AF65-F5344CB8AC3E}">
        <p14:creationId xmlns:p14="http://schemas.microsoft.com/office/powerpoint/2010/main" val="144015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7829"/>
            <a:ext cx="4032448" cy="64919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70" y="476672"/>
            <a:ext cx="4017089" cy="60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5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133"/>
            <a:ext cx="9143822" cy="6857867"/>
          </a:xfrm>
        </p:spPr>
      </p:pic>
    </p:spTree>
    <p:extLst>
      <p:ext uri="{BB962C8B-B14F-4D97-AF65-F5344CB8AC3E}">
        <p14:creationId xmlns:p14="http://schemas.microsoft.com/office/powerpoint/2010/main" val="189972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31538"/>
            <a:ext cx="7704856" cy="5380486"/>
          </a:xfrm>
        </p:spPr>
      </p:pic>
    </p:spTree>
    <p:extLst>
      <p:ext uri="{BB962C8B-B14F-4D97-AF65-F5344CB8AC3E}">
        <p14:creationId xmlns:p14="http://schemas.microsoft.com/office/powerpoint/2010/main" val="243490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568952" cy="6096122"/>
          </a:xfrm>
        </p:spPr>
      </p:pic>
    </p:spTree>
    <p:extLst>
      <p:ext uri="{BB962C8B-B14F-4D97-AF65-F5344CB8AC3E}">
        <p14:creationId xmlns:p14="http://schemas.microsoft.com/office/powerpoint/2010/main" val="247498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587829" cy="4195184"/>
          </a:xfrm>
        </p:spPr>
      </p:pic>
    </p:spTree>
    <p:extLst>
      <p:ext uri="{BB962C8B-B14F-4D97-AF65-F5344CB8AC3E}">
        <p14:creationId xmlns:p14="http://schemas.microsoft.com/office/powerpoint/2010/main" val="132440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7246"/>
            <a:ext cx="4742687" cy="66391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3389362" cy="338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3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980728"/>
            <a:ext cx="5256584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Приветствуем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воинов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Кантемировской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дивизии!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3809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4644008" y="3673754"/>
            <a:ext cx="4236132" cy="2701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01851"/>
            <a:ext cx="4124908" cy="2714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95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1124744"/>
            <a:ext cx="9144000" cy="4673600"/>
          </a:xfrm>
        </p:spPr>
      </p:pic>
    </p:spTree>
    <p:extLst>
      <p:ext uri="{BB962C8B-B14F-4D97-AF65-F5344CB8AC3E}">
        <p14:creationId xmlns:p14="http://schemas.microsoft.com/office/powerpoint/2010/main" val="162485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83927"/>
          </a:xfrm>
        </p:spPr>
      </p:pic>
    </p:spTree>
    <p:extLst>
      <p:ext uri="{BB962C8B-B14F-4D97-AF65-F5344CB8AC3E}">
        <p14:creationId xmlns:p14="http://schemas.microsoft.com/office/powerpoint/2010/main" val="109010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54769"/>
            <a:ext cx="5184576" cy="6912769"/>
          </a:xfrm>
        </p:spPr>
      </p:pic>
    </p:spTree>
    <p:extLst>
      <p:ext uri="{BB962C8B-B14F-4D97-AF65-F5344CB8AC3E}">
        <p14:creationId xmlns:p14="http://schemas.microsoft.com/office/powerpoint/2010/main" val="9612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8013"/>
            <a:ext cx="5040560" cy="6886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691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29</Words>
  <Application>Microsoft Office PowerPoint</Application>
  <PresentationFormat>Экран (4:3)</PresentationFormat>
  <Paragraphs>11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Приветствуем  воинов  Кантемировской  дивизии!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Встреча гостей из Кантемировской дивизии  2012 г.</vt:lpstr>
      <vt:lpstr>Презентация PowerPoint</vt:lpstr>
      <vt:lpstr>Презентация PowerPoint</vt:lpstr>
      <vt:lpstr>Презентация PowerPoint</vt:lpstr>
      <vt:lpstr>Презентация PowerPoint</vt:lpstr>
      <vt:lpstr>Дважды  кантемировцы</vt:lpstr>
      <vt:lpstr>Нагулин Анатолий Николаевич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Безинский Анатолий Павлович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Романенко Николай Владимирович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Волков Николай Викторович</vt:lpstr>
      <vt:lpstr>Презентация PowerPoint</vt:lpstr>
      <vt:lpstr>Презентация PowerPoint</vt:lpstr>
      <vt:lpstr>Презентация PowerPoint</vt:lpstr>
      <vt:lpstr>Какалов Виталий Петрович</vt:lpstr>
      <vt:lpstr>Презентация PowerPoint</vt:lpstr>
      <vt:lpstr>Презентация PowerPoint</vt:lpstr>
      <vt:lpstr>Презентация PowerPoint</vt:lpstr>
      <vt:lpstr>Низамов Николай Валиевич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Ляшенко Александр Павлович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Приветствуем  воинов  Кантемировской  дивизии!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Приветствуем  воинов  Кантемировской  дивизии!</dc:title>
  <dc:creator>User</dc:creator>
  <cp:lastModifiedBy>User</cp:lastModifiedBy>
  <cp:revision>8</cp:revision>
  <dcterms:created xsi:type="dcterms:W3CDTF">2013-12-18T04:53:23Z</dcterms:created>
  <dcterms:modified xsi:type="dcterms:W3CDTF">2013-12-18T06:36:35Z</dcterms:modified>
</cp:coreProperties>
</file>